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2" r:id="rId5"/>
    <p:sldId id="260" r:id="rId6"/>
    <p:sldId id="261" r:id="rId7"/>
    <p:sldId id="264" r:id="rId8"/>
    <p:sldId id="266" r:id="rId9"/>
    <p:sldId id="265" r:id="rId10"/>
    <p:sldId id="268" r:id="rId11"/>
    <p:sldId id="271" r:id="rId12"/>
    <p:sldId id="274" r:id="rId13"/>
    <p:sldId id="275" r:id="rId14"/>
    <p:sldId id="277" r:id="rId15"/>
    <p:sldId id="279" r:id="rId16"/>
    <p:sldId id="280" r:id="rId17"/>
    <p:sldId id="281" r:id="rId18"/>
    <p:sldId id="282" r:id="rId19"/>
    <p:sldId id="283" r:id="rId20"/>
    <p:sldId id="285" r:id="rId21"/>
    <p:sldId id="287" r:id="rId22"/>
    <p:sldId id="288" r:id="rId23"/>
    <p:sldId id="289" r:id="rId24"/>
    <p:sldId id="290" r:id="rId25"/>
    <p:sldId id="291" r:id="rId26"/>
    <p:sldId id="293" r:id="rId27"/>
    <p:sldId id="299" r:id="rId28"/>
    <p:sldId id="294" r:id="rId29"/>
    <p:sldId id="295" r:id="rId30"/>
    <p:sldId id="296" r:id="rId31"/>
    <p:sldId id="297" r:id="rId32"/>
    <p:sldId id="29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EBF3F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6" autoAdjust="0"/>
  </p:normalViewPr>
  <p:slideViewPr>
    <p:cSldViewPr>
      <p:cViewPr>
        <p:scale>
          <a:sx n="80" d="100"/>
          <a:sy n="80" d="100"/>
        </p:scale>
        <p:origin x="-100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3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9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4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20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1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40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1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B1DC6-CFF5-4F7D-B5AB-86FA70C9736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20908-2F6C-44B9-8FE6-D30237A9B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5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sa=X&amp;rlz=1C1JZAP_enMM1039MM1040&amp;biw=1366&amp;bih=695&amp;sxsrf=AJOqlzUGBpuIwFdpNSKlJSB7iSfdM4_oEA:1678157767910&amp;q=Joseph+Galvin&amp;si=AEcPFx7HnMxbNS2egwqbd2fGseeWkZi3ZCVlQ3vY-NLoLE7SWQA04d3F2CH4EsoPJZzqoTuwEB2Lx10q-mfcyP_Re9kKmtd9xa3n9Z-bYGXAXJmATQLW5WSp_694o7Wrr268AUaSfpDkQixiQ5TNZpu-Oae2bdW6p9fUFh83sBHXWOT-Fm8iF0_dx6f_F0KYmLbiC859cZU0POtOyPWZSHjBg1F9P85VE8DPVsF81FL5nDzs0wfwJE58uyXViYa_icZk22dSERq3_KgMCKJ5xhJY-r2_dmf23Q%3D%3D&amp;ved=2ahUKEwidnojt6Mj9AhW3AbcAHQ8LCx0QmxMoAnoECGAQBA" TargetMode="External"/><Relationship Id="rId5" Type="http://schemas.openxmlformats.org/officeDocument/2006/relationships/hyperlink" Target="https://www.google.com/search?sa=X&amp;rlz=1C1JZAP_enMM1039MM1040&amp;biw=1366&amp;bih=695&amp;sxsrf=AJOqlzUGBpuIwFdpNSKlJSB7iSfdM4_oEA:1678157767910&amp;q=Paul+Galvin&amp;si=AEcPFx5y3cpWB8t3QIlw940Bbgd-HLN-aNYSTraERzz0WyAsdLW6zpWqttx3i7A0up8pR6e7VoVWn7MqNXjYNwdtGJdy12vzTR6rWgHr2cAbXPpRfvpqC18aOZzck3jXMjdWkaBMzRw_lpsarepuPfBlcmBIk-BHd5HfOoKmxdnQ1jOpUPHoSNl79F6C_mnZGuTN0uEQEOYMmQwQ8p_gH4febQhGIy8nYuQ_fsczwVIcNIRjNcghFjwOtQqOfp1F629_LhfLIpa7&amp;ved=2ahUKEwidnojt6Mj9AhW3AbcAHQ8LCx0QmxMoAXoECGAQAw" TargetMode="External"/><Relationship Id="rId4" Type="http://schemas.openxmlformats.org/officeDocument/2006/relationships/slide" Target="slide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1JZAP_enMM1039MM1040&amp;sxsrf=AJOqlzUoPLwOhKuYvmKm5qkbsBU6Y3V1og:1678157604247&amp;q=Steve+Jobs&amp;si=AEcPFx6l3RvH8SFlhHZyn7jIc6m2bU9vmoFvFAMQv2WWSYjXN6i1urxISErzY1GFps1JUReL8pU9zPaSXnMyp5f4Rvp307TRqWzAP775_ObBqXeRn239CUX_kd0TmMBsZitutYg8Z0bh9hpu6ll3lBGgYiciwka0fgkDgHifNrP24mEKPh_Qhz39__ecP5N20xSRzc00IdnSzKvbNTGrU1LGNiDG_3JqE5Jv-Gc928ksDG33zA-WTihooxlL4EIpYDGQHr-yo4TX&amp;sa=X&amp;ved=2ahUKEwiohoOf6Mj9AhU40XMBHXEED88QmxMoAXoECHEQAw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search?rlz=1C1JZAP_enMM1039MM1040&amp;sxsrf=AJOqlzUoPLwOhKuYvmKm5qkbsBU6Y3V1og:1678157604247&amp;q=Ronald+Wayne&amp;si=AEcPFx5y3cpWB8t3QIlw940Bbgd-HLN-aNYSTraERzz0WyAsdBKdw-jpjWiQXi8JqE6zkTU6eWaDbZ01d91rmnlv6c7N5ApyAnBo2y8Mcbur5ZJWn1h01A90xNRMdIQLsmHYvZFD3RBjdfSbXdrnMJXWs7fH2mDn0LPWux3WwNcLtT6M8B5wsvxqfWUSUuW8jnLpo1RdVuKIomqNb7_2uohTaNOTul6w0EHfFuVYL4kGwOnEKeMHe5giv5-82g06W21wcNZRkL-X&amp;sa=X&amp;ved=2ahUKEwiohoOf6Mj9AhU40XMBHXEED88QmxMoA3oECHEQBQ" TargetMode="External"/><Relationship Id="rId4" Type="http://schemas.openxmlformats.org/officeDocument/2006/relationships/hyperlink" Target="https://www.google.com/search?rlz=1C1JZAP_enMM1039MM1040&amp;sxsrf=AJOqlzUoPLwOhKuYvmKm5qkbsBU6Y3V1og:1678157604247&amp;q=Steve+Wozniak&amp;si=AEcPFx6l3RvH8SFlhHZyn7jIc6m2bU9vmoFvFAMQv2WWSYjXNx-z-oFrGTKsOGVXFfr3C8ofMmDrJYEW8ZjxSJE_rgwhSe-C-0Joe4JZlYiiKikxdcjETbosJhDHmbOb34P3MD3BXojWWg21XyyjYziYdFCFyfd_ySJgCE-OgiA9HNp8aAS7eCTDKzTJeTEvytGaiSbt-Kh0_rk6ImKIf9Lrb3Z4RH11pMAGTFYfHhrcHPuU5xEnd3zbzyve6IXfY6-wS0TlhGZ8&amp;sa=X&amp;ved=2ahUKEwiohoOf6Mj9AhU40XMBHXEED88QmxMoAnoECHEQB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rlz=1C1JZAP_enMM1039MM1040&amp;biw=1366&amp;bih=695&amp;sxsrf=AJOqlzVatua02OESlxrxDjSXnvTk7u7wqA:1678157898227&amp;q=Thomas+J.+Watson&amp;si=AEcPFx6l3RvH8SFlhHZyn7jIc6m2bU9vmoFvFAMQv2WWSYjXN5QF7uIOsCCGgsmNHYApcET6dCVJtLIY4cEmzoSe09x4t-RZr8XnMnaS6408G4KjkAedRo0h2F5_Fp-1WRkswwb18QQ-aGkKHUHXeF3TBGc7vJL0nNI8WF8j8p_jseijn6JBetPUhm8k12OiG4DEJoLRVimuPVzWd7wvOSekIeT5xRgZO-2s2I2BUsAfKpV3-RJhzC8Wy-WaVBMHLal1HpifGYH5egVlQmxqY0G-w8clTKcwZg%3D%3D&amp;sa=X&amp;ved=2ahUKEwiRkpqr6cj9AhVq23MBHahmDOAQmxMoAnoECF8QBA" TargetMode="External"/><Relationship Id="rId5" Type="http://schemas.openxmlformats.org/officeDocument/2006/relationships/hyperlink" Target="https://www.google.com/search?rlz=1C1JZAP_enMM1039MM1040&amp;biw=1366&amp;bih=695&amp;sxsrf=AJOqlzVatua02OESlxrxDjSXnvTk7u7wqA:1678157898227&amp;q=Charles+Ranlett+Flint&amp;si=AEcPFx7HnMxbNS2egwqbd2fGseeWkZi3ZCVlQ3vY-NLoLE7SWVAA5xp5XpUimcxu9oeCNmeS5hQ-udZlx1kFWD42qsAXbMCdtFTxTz-UpDdhW8TwX3geMQOzQqMCPafD6PJ8l1jSkpMO5Vcm9SeFeYFPTs2cRvc8VxEU9tNxSajcZLVUK5IJgMN4kjo9wI56kJ_Jypxyn_3TmCSPYSqQuOiA540oGlDf8mMc39DavhflNy7exi-w5TDedI7ggGgYdWOeuYGObGK3alvSa6i-XTJciMKZaAm_hQ%3D%3D&amp;sa=X&amp;ved=2ahUKEwiRkpqr6cj9AhVq23MBHahmDOAQmxMoAXoECF8QAw" TargetMode="External"/><Relationship Id="rId4" Type="http://schemas.openxmlformats.org/officeDocument/2006/relationships/hyperlink" Target="https://www.google.com/search?rlz=1C1JZAP_enMM1039MM1040&amp;biw=1366&amp;bih=695&amp;sxsrf=AJOqlzVatua02OESlxrxDjSXnvTk7u7wqA:1678157898227&amp;q=Herman+Hollerith&amp;si=AEcPFx6l3RvH8SFlhHZyn7jIc6m2bU9vmoFvFAMQv2WWSYjXN7uPT0XteGMxS2Vsnycc5ftyiERMCfbSRtf3Ug9mh-K0PIPER4bShLClQuXZmdZdTjlyUqO7ozTCsq_sxj1vblYvsuUTWNmGnybJtsTMvKk_cS5btGidRctL4g07zV41qanN8KyjsFTGEN0XqqZbKWBNDV4vP0AzE3ZMm8pDN1h6gQC1gBdrucvIP2vJxGAg1YqTydbWauL2q1wBIQMhs-8EloHIfzB-DfcVyNKslP_tlDsNIg%3D%3D&amp;sa=X&amp;ved=2ahUKEwiRkpqr6cj9AhVq23MBHahmDOAQmxMoAHoECF8QA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486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892226"/>
            <a:ext cx="9144000" cy="965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0752" y="59436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Presented by Tech King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0" y="584596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Supervised by</a:t>
            </a:r>
          </a:p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Brainwave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Data Co, Ltd.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626" y="372070"/>
            <a:ext cx="7615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2">
                    <a:lumMod val="25000"/>
                  </a:schemeClr>
                </a:solidFill>
              </a:rPr>
              <a:t>MOBILE PHONES EVOLUTION</a:t>
            </a:r>
          </a:p>
        </p:txBody>
      </p:sp>
    </p:spTree>
    <p:extLst>
      <p:ext uri="{BB962C8B-B14F-4D97-AF65-F5344CB8AC3E}">
        <p14:creationId xmlns:p14="http://schemas.microsoft.com/office/powerpoint/2010/main" val="40243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5" t="13514" r="21447" b="9542"/>
          <a:stretch/>
        </p:blipFill>
        <p:spPr>
          <a:xfrm>
            <a:off x="0" y="0"/>
            <a:ext cx="9144000" cy="692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13686" r="21111" b="8991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13686" r="21528" b="9486"/>
          <a:stretch/>
        </p:blipFill>
        <p:spPr>
          <a:xfrm>
            <a:off x="0" y="0"/>
            <a:ext cx="9144000" cy="69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1" t="14724" r="21528" b="9683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13686" r="21389" b="9733"/>
          <a:stretch/>
        </p:blipFill>
        <p:spPr>
          <a:xfrm>
            <a:off x="0" y="0"/>
            <a:ext cx="9144000" cy="686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13933" r="21667" b="9733"/>
          <a:stretch/>
        </p:blipFill>
        <p:spPr>
          <a:xfrm>
            <a:off x="0" y="0"/>
            <a:ext cx="9144000" cy="69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13686" r="21389" b="9239"/>
          <a:stretch/>
        </p:blipFill>
        <p:spPr>
          <a:xfrm>
            <a:off x="0" y="0"/>
            <a:ext cx="9144000" cy="69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8" t="13933" r="21389" b="9487"/>
          <a:stretch/>
        </p:blipFill>
        <p:spPr>
          <a:xfrm>
            <a:off x="0" y="0"/>
            <a:ext cx="9144000" cy="68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13933" r="21250" b="9487"/>
          <a:stretch/>
        </p:blipFill>
        <p:spPr>
          <a:xfrm>
            <a:off x="0" y="0"/>
            <a:ext cx="9144000" cy="686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8" t="13439" r="21389" b="9239"/>
          <a:stretch/>
        </p:blipFill>
        <p:spPr>
          <a:xfrm>
            <a:off x="0" y="0"/>
            <a:ext cx="9144000" cy="69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Connector 2">
            <a:hlinkClick r:id="rId3" action="ppaction://hlinksldjump"/>
          </p:cNvPr>
          <p:cNvCxnSpPr/>
          <p:nvPr/>
        </p:nvCxnSpPr>
        <p:spPr>
          <a:xfrm>
            <a:off x="914400" y="2209800"/>
            <a:ext cx="3200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hlinkClick r:id="rId4" action="ppaction://hlinksldjump"/>
          </p:cNvPr>
          <p:cNvCxnSpPr/>
          <p:nvPr/>
        </p:nvCxnSpPr>
        <p:spPr>
          <a:xfrm>
            <a:off x="914400" y="3657600"/>
            <a:ext cx="1219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97998" y="3886200"/>
            <a:ext cx="267400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 </a:t>
            </a:r>
            <a:r>
              <a:rPr lang="en-US" dirty="0">
                <a:hlinkClick r:id="rId5"/>
              </a:rPr>
              <a:t>Paul Galvin</a:t>
            </a:r>
            <a:r>
              <a:rPr lang="en-US" dirty="0"/>
              <a:t>, </a:t>
            </a:r>
            <a:r>
              <a:rPr lang="en-US" dirty="0">
                <a:hlinkClick r:id="rId6"/>
              </a:rPr>
              <a:t>Joseph Galvin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13933" r="21250" b="9981"/>
          <a:stretch/>
        </p:blipFill>
        <p:spPr>
          <a:xfrm>
            <a:off x="0" y="0"/>
            <a:ext cx="9220200" cy="68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14179" r="21528" b="9240"/>
          <a:stretch/>
        </p:blipFill>
        <p:spPr>
          <a:xfrm>
            <a:off x="0" y="0"/>
            <a:ext cx="9144000" cy="68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13933" r="21111" b="9240"/>
          <a:stretch/>
        </p:blipFill>
        <p:spPr>
          <a:xfrm>
            <a:off x="0" y="0"/>
            <a:ext cx="9144000" cy="68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8" t="13933" r="21389" b="9733"/>
          <a:stretch/>
        </p:blipFill>
        <p:spPr>
          <a:xfrm>
            <a:off x="-12700" y="0"/>
            <a:ext cx="9156700" cy="68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13686" r="21250" b="9486"/>
          <a:stretch/>
        </p:blipFill>
        <p:spPr>
          <a:xfrm>
            <a:off x="0" y="0"/>
            <a:ext cx="9144000" cy="68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13686" r="21250" b="9486"/>
          <a:stretch/>
        </p:blipFill>
        <p:spPr>
          <a:xfrm>
            <a:off x="0" y="0"/>
            <a:ext cx="9144000" cy="6869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6800" y="1688068"/>
            <a:ext cx="4136645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 </a:t>
            </a:r>
            <a:r>
              <a:rPr lang="en-US" dirty="0">
                <a:hlinkClick r:id="rId3"/>
              </a:rPr>
              <a:t>Steve Jobs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Steve Wozniak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Ronald Wayne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8" t="13933" r="21389" b="9487"/>
          <a:stretch/>
        </p:blipFill>
        <p:spPr>
          <a:xfrm>
            <a:off x="0" y="0"/>
            <a:ext cx="9144000" cy="68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5105400"/>
            <a:ext cx="297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BY</a:t>
            </a:r>
          </a:p>
          <a:p>
            <a:pPr algn="ctr"/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TECH KING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199"/>
            <a:ext cx="7391400" cy="6447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0" y="6248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3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0" y="4038600"/>
            <a:ext cx="914400" cy="190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"/>
            <a:ext cx="914400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4" name="Straight Connector 3">
            <a:hlinkClick r:id="rId3" action="ppaction://hlinksldjump"/>
          </p:cNvPr>
          <p:cNvCxnSpPr/>
          <p:nvPr/>
        </p:nvCxnSpPr>
        <p:spPr>
          <a:xfrm>
            <a:off x="7162800" y="1676400"/>
            <a:ext cx="12192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hlinkClick r:id="rId3" action="ppaction://hlinksldjump"/>
          </p:cNvPr>
          <p:cNvCxnSpPr/>
          <p:nvPr/>
        </p:nvCxnSpPr>
        <p:spPr>
          <a:xfrm>
            <a:off x="990600" y="2286000"/>
            <a:ext cx="12192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4399" y="750332"/>
            <a:ext cx="585333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 </a:t>
            </a:r>
            <a:r>
              <a:rPr lang="en-US" dirty="0" smtClean="0">
                <a:hlinkClick r:id="rId4"/>
              </a:rPr>
              <a:t>Herman </a:t>
            </a:r>
            <a:r>
              <a:rPr lang="en-US" dirty="0">
                <a:hlinkClick r:id="rId4"/>
              </a:rPr>
              <a:t>Hollerith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Charles </a:t>
            </a:r>
            <a:r>
              <a:rPr lang="en-US" dirty="0" err="1">
                <a:hlinkClick r:id="rId5"/>
              </a:rPr>
              <a:t>Ranlett</a:t>
            </a:r>
            <a:r>
              <a:rPr lang="en-US" dirty="0">
                <a:hlinkClick r:id="rId5"/>
              </a:rPr>
              <a:t> Flint</a:t>
            </a:r>
            <a:r>
              <a:rPr lang="en-US" dirty="0"/>
              <a:t>, </a:t>
            </a:r>
            <a:r>
              <a:rPr lang="en-US" dirty="0">
                <a:hlinkClick r:id="rId6"/>
              </a:rPr>
              <a:t>Thomas J. Watson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8305800" y="64770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3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80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7"/>
          <a:stretch/>
        </p:blipFill>
        <p:spPr>
          <a:xfrm>
            <a:off x="266700" y="228600"/>
            <a:ext cx="5905500" cy="379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64514" y="63246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6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7" b="12537"/>
          <a:stretch/>
        </p:blipFill>
        <p:spPr>
          <a:xfrm>
            <a:off x="5577846" y="2667000"/>
            <a:ext cx="3566154" cy="4191000"/>
          </a:xfrm>
          <a:prstGeom prst="rect">
            <a:avLst/>
          </a:prstGeom>
        </p:spPr>
      </p:pic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152400" y="64008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304800"/>
            <a:ext cx="381000" cy="7694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0400" y="2956680"/>
            <a:ext cx="228600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2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1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4" name="Straight Connector 3">
            <a:hlinkClick r:id="rId3" action="ppaction://hlinksldjump"/>
          </p:cNvPr>
          <p:cNvCxnSpPr/>
          <p:nvPr/>
        </p:nvCxnSpPr>
        <p:spPr>
          <a:xfrm>
            <a:off x="2057400" y="990600"/>
            <a:ext cx="13716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71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5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24</Words>
  <Application>Microsoft Office PowerPoint</Application>
  <PresentationFormat>On-screen Show (4:3)</PresentationFormat>
  <Paragraphs>15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 Myo Aung</dc:creator>
  <cp:lastModifiedBy>Nay Myo Aung</cp:lastModifiedBy>
  <cp:revision>24</cp:revision>
  <dcterms:created xsi:type="dcterms:W3CDTF">2023-03-05T05:31:41Z</dcterms:created>
  <dcterms:modified xsi:type="dcterms:W3CDTF">2023-03-07T03:33:50Z</dcterms:modified>
</cp:coreProperties>
</file>